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80" r:id="rId11"/>
    <p:sldId id="279" r:id="rId12"/>
    <p:sldId id="270" r:id="rId13"/>
    <p:sldId id="271" r:id="rId14"/>
    <p:sldId id="272" r:id="rId15"/>
    <p:sldId id="273" r:id="rId16"/>
    <p:sldId id="260" r:id="rId17"/>
    <p:sldId id="274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C62E2C-7268-4429-8080-B763805DC077}" type="doc">
      <dgm:prSet loTypeId="urn:microsoft.com/office/officeart/2005/8/layout/hierarchy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EF3D8A5-F4A3-4B7D-A2CB-4D1E5493C3B7}">
      <dgm:prSet phldrT="[Texto]"/>
      <dgm:spPr/>
      <dgm:t>
        <a:bodyPr/>
        <a:lstStyle/>
        <a:p>
          <a:r>
            <a:rPr lang="es-ES"/>
            <a:t>Describir</a:t>
          </a:r>
          <a:endParaRPr lang="es-ES" dirty="0"/>
        </a:p>
      </dgm:t>
    </dgm:pt>
    <dgm:pt modelId="{8F4EBF41-E9F5-444A-B856-8F8683AF4481}" type="parTrans" cxnId="{A3F3FC84-42F8-44D0-BD08-87CB3EF5CEF7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10A487D7-E7F8-4C35-AA16-D935842C144F}" type="sibTrans" cxnId="{A3F3FC84-42F8-44D0-BD08-87CB3EF5CEF7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63FD1066-B9CB-4234-A6DA-9AF58D7BEDFC}">
      <dgm:prSet phldrT="[Texto]"/>
      <dgm:spPr/>
      <dgm:t>
        <a:bodyPr/>
        <a:lstStyle/>
        <a:p>
          <a:r>
            <a:rPr lang="es-ES"/>
            <a:t>Resumir</a:t>
          </a:r>
          <a:endParaRPr lang="es-ES" dirty="0"/>
        </a:p>
      </dgm:t>
    </dgm:pt>
    <dgm:pt modelId="{2AEF5504-26F3-4057-8FF3-2314A23A235F}" type="parTrans" cxnId="{F09F4917-47CB-4618-80D1-8D8DEC627E13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A78CE088-AF60-4890-95AC-F8FFDE3F2287}" type="sibTrans" cxnId="{F09F4917-47CB-4618-80D1-8D8DEC627E13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DCA625AD-03E4-40B7-9B80-57B80FBE80EE}">
      <dgm:prSet phldrT="[Texto]"/>
      <dgm:spPr/>
      <dgm:t>
        <a:bodyPr/>
        <a:lstStyle/>
        <a:p>
          <a:r>
            <a:rPr lang="es-ES"/>
            <a:t>Agrupar</a:t>
          </a:r>
          <a:endParaRPr lang="es-ES" dirty="0"/>
        </a:p>
      </dgm:t>
    </dgm:pt>
    <dgm:pt modelId="{4639162D-C31D-431B-A5F1-1EC385AEE9A8}" type="parTrans" cxnId="{E22107F5-E5DE-47C1-94A6-32E3EC0C7991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CE75C8AA-E2CA-4550-B177-C9403EAD151C}" type="sibTrans" cxnId="{E22107F5-E5DE-47C1-94A6-32E3EC0C7991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B00F0F45-63CA-4A50-8727-64B2843F047D}">
      <dgm:prSet phldrT="[Texto]"/>
      <dgm:spPr/>
      <dgm:t>
        <a:bodyPr/>
        <a:lstStyle/>
        <a:p>
          <a:r>
            <a:rPr lang="es-ES" dirty="0"/>
            <a:t>Clasificar</a:t>
          </a:r>
        </a:p>
      </dgm:t>
    </dgm:pt>
    <dgm:pt modelId="{2DD6F05F-DCF8-4B0A-AA40-B035A2A76AAF}" type="parTrans" cxnId="{8AE1A698-0A90-4EA1-A755-B7C619E0EF1F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4F3704D2-0F1A-4128-9F54-C6FDA52FDFA4}" type="sibTrans" cxnId="{8AE1A698-0A90-4EA1-A755-B7C619E0EF1F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2918B42-3A5E-4182-B138-4263D670FE51}">
      <dgm:prSet phldrT="[Texto]"/>
      <dgm:spPr/>
      <dgm:t>
        <a:bodyPr/>
        <a:lstStyle/>
        <a:p>
          <a:r>
            <a:rPr lang="es-ES"/>
            <a:t>Relacionar</a:t>
          </a:r>
          <a:endParaRPr lang="es-ES" dirty="0"/>
        </a:p>
      </dgm:t>
    </dgm:pt>
    <dgm:pt modelId="{857435D4-9337-40DA-AD41-1702A11BBC1D}" type="parTrans" cxnId="{99C11E4E-E476-4068-BB54-A016BA17032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051261DA-C979-48D1-A31A-1CA35D30BE21}" type="sibTrans" cxnId="{99C11E4E-E476-4068-BB54-A016BA17032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AB2DDB4-E1F9-4A5B-8040-344BE8B10A59}" type="pres">
      <dgm:prSet presAssocID="{A5C62E2C-7268-4429-8080-B763805DC0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C42FF2-190F-4869-9533-3EFD0EF2377A}" type="pres">
      <dgm:prSet presAssocID="{FEF3D8A5-F4A3-4B7D-A2CB-4D1E5493C3B7}" presName="root" presStyleCnt="0"/>
      <dgm:spPr/>
    </dgm:pt>
    <dgm:pt modelId="{25BA8AB9-FF36-4B70-85AD-AB3C563173AC}" type="pres">
      <dgm:prSet presAssocID="{FEF3D8A5-F4A3-4B7D-A2CB-4D1E5493C3B7}" presName="rootComposite" presStyleCnt="0"/>
      <dgm:spPr/>
    </dgm:pt>
    <dgm:pt modelId="{00CB1BF3-74C7-4F61-AD26-84D58575F428}" type="pres">
      <dgm:prSet presAssocID="{FEF3D8A5-F4A3-4B7D-A2CB-4D1E5493C3B7}" presName="rootText" presStyleLbl="node1" presStyleIdx="0" presStyleCnt="5"/>
      <dgm:spPr/>
    </dgm:pt>
    <dgm:pt modelId="{93499170-EB3A-4A60-8281-6E9F4F6B2C60}" type="pres">
      <dgm:prSet presAssocID="{FEF3D8A5-F4A3-4B7D-A2CB-4D1E5493C3B7}" presName="rootConnector" presStyleLbl="node1" presStyleIdx="0" presStyleCnt="5"/>
      <dgm:spPr/>
    </dgm:pt>
    <dgm:pt modelId="{D021CA41-ED60-4181-9D7C-981D3994FBC3}" type="pres">
      <dgm:prSet presAssocID="{FEF3D8A5-F4A3-4B7D-A2CB-4D1E5493C3B7}" presName="childShape" presStyleCnt="0"/>
      <dgm:spPr/>
    </dgm:pt>
    <dgm:pt modelId="{0617FD73-9307-4ABC-96B6-999221AA15CA}" type="pres">
      <dgm:prSet presAssocID="{63FD1066-B9CB-4234-A6DA-9AF58D7BEDFC}" presName="root" presStyleCnt="0"/>
      <dgm:spPr/>
    </dgm:pt>
    <dgm:pt modelId="{2CC28C8F-9A14-4462-B033-B1959825B3D7}" type="pres">
      <dgm:prSet presAssocID="{63FD1066-B9CB-4234-A6DA-9AF58D7BEDFC}" presName="rootComposite" presStyleCnt="0"/>
      <dgm:spPr/>
    </dgm:pt>
    <dgm:pt modelId="{ECC890A1-094A-401B-97DA-0A415138D22F}" type="pres">
      <dgm:prSet presAssocID="{63FD1066-B9CB-4234-A6DA-9AF58D7BEDFC}" presName="rootText" presStyleLbl="node1" presStyleIdx="1" presStyleCnt="5"/>
      <dgm:spPr/>
    </dgm:pt>
    <dgm:pt modelId="{FD217BD0-A51B-4497-8E6D-B0634A7DC615}" type="pres">
      <dgm:prSet presAssocID="{63FD1066-B9CB-4234-A6DA-9AF58D7BEDFC}" presName="rootConnector" presStyleLbl="node1" presStyleIdx="1" presStyleCnt="5"/>
      <dgm:spPr/>
    </dgm:pt>
    <dgm:pt modelId="{3E8D490D-D68F-4758-B840-B74BEE6E907B}" type="pres">
      <dgm:prSet presAssocID="{63FD1066-B9CB-4234-A6DA-9AF58D7BEDFC}" presName="childShape" presStyleCnt="0"/>
      <dgm:spPr/>
    </dgm:pt>
    <dgm:pt modelId="{ABAEA42B-75BD-41DD-87FE-8CB3FA9F0E4D}" type="pres">
      <dgm:prSet presAssocID="{DCA625AD-03E4-40B7-9B80-57B80FBE80EE}" presName="root" presStyleCnt="0"/>
      <dgm:spPr/>
    </dgm:pt>
    <dgm:pt modelId="{F011A9B4-FF1E-459E-A84B-41EC4371C4CD}" type="pres">
      <dgm:prSet presAssocID="{DCA625AD-03E4-40B7-9B80-57B80FBE80EE}" presName="rootComposite" presStyleCnt="0"/>
      <dgm:spPr/>
    </dgm:pt>
    <dgm:pt modelId="{CE1C98B7-FECA-4BE6-9AD2-30B2AFA0D5AE}" type="pres">
      <dgm:prSet presAssocID="{DCA625AD-03E4-40B7-9B80-57B80FBE80EE}" presName="rootText" presStyleLbl="node1" presStyleIdx="2" presStyleCnt="5"/>
      <dgm:spPr/>
    </dgm:pt>
    <dgm:pt modelId="{CD9057D6-CA64-4E25-AB45-D0E85D303312}" type="pres">
      <dgm:prSet presAssocID="{DCA625AD-03E4-40B7-9B80-57B80FBE80EE}" presName="rootConnector" presStyleLbl="node1" presStyleIdx="2" presStyleCnt="5"/>
      <dgm:spPr/>
    </dgm:pt>
    <dgm:pt modelId="{0CEBADEA-D2DE-4C27-B5A7-4ECFCF57EE2C}" type="pres">
      <dgm:prSet presAssocID="{DCA625AD-03E4-40B7-9B80-57B80FBE80EE}" presName="childShape" presStyleCnt="0"/>
      <dgm:spPr/>
    </dgm:pt>
    <dgm:pt modelId="{26FE251B-3DDF-44EE-86A7-861138FD5520}" type="pres">
      <dgm:prSet presAssocID="{B00F0F45-63CA-4A50-8727-64B2843F047D}" presName="root" presStyleCnt="0"/>
      <dgm:spPr/>
    </dgm:pt>
    <dgm:pt modelId="{B955CEF1-F3A8-471D-9F41-CD58A98FA8B9}" type="pres">
      <dgm:prSet presAssocID="{B00F0F45-63CA-4A50-8727-64B2843F047D}" presName="rootComposite" presStyleCnt="0"/>
      <dgm:spPr/>
    </dgm:pt>
    <dgm:pt modelId="{6296C4BA-A9BE-48E9-B10E-3036DAF3CABE}" type="pres">
      <dgm:prSet presAssocID="{B00F0F45-63CA-4A50-8727-64B2843F047D}" presName="rootText" presStyleLbl="node1" presStyleIdx="3" presStyleCnt="5"/>
      <dgm:spPr/>
    </dgm:pt>
    <dgm:pt modelId="{F6841A89-6E8B-4B56-8248-148CF3083A6F}" type="pres">
      <dgm:prSet presAssocID="{B00F0F45-63CA-4A50-8727-64B2843F047D}" presName="rootConnector" presStyleLbl="node1" presStyleIdx="3" presStyleCnt="5"/>
      <dgm:spPr/>
    </dgm:pt>
    <dgm:pt modelId="{DC52B0C3-81E9-42A4-AAA3-245223C8EE19}" type="pres">
      <dgm:prSet presAssocID="{B00F0F45-63CA-4A50-8727-64B2843F047D}" presName="childShape" presStyleCnt="0"/>
      <dgm:spPr/>
    </dgm:pt>
    <dgm:pt modelId="{D3A51440-8637-44B7-8C1C-FE6F687E5503}" type="pres">
      <dgm:prSet presAssocID="{52918B42-3A5E-4182-B138-4263D670FE51}" presName="root" presStyleCnt="0"/>
      <dgm:spPr/>
    </dgm:pt>
    <dgm:pt modelId="{D6D03EA8-6CAF-4F9C-AA74-89DA661C8182}" type="pres">
      <dgm:prSet presAssocID="{52918B42-3A5E-4182-B138-4263D670FE51}" presName="rootComposite" presStyleCnt="0"/>
      <dgm:spPr/>
    </dgm:pt>
    <dgm:pt modelId="{0C613A22-82F9-4E1C-AEEC-9B4DDF61534D}" type="pres">
      <dgm:prSet presAssocID="{52918B42-3A5E-4182-B138-4263D670FE51}" presName="rootText" presStyleLbl="node1" presStyleIdx="4" presStyleCnt="5"/>
      <dgm:spPr/>
    </dgm:pt>
    <dgm:pt modelId="{26FBA8D0-EFCA-42D2-A0EE-D8268472B2C5}" type="pres">
      <dgm:prSet presAssocID="{52918B42-3A5E-4182-B138-4263D670FE51}" presName="rootConnector" presStyleLbl="node1" presStyleIdx="4" presStyleCnt="5"/>
      <dgm:spPr/>
    </dgm:pt>
    <dgm:pt modelId="{BAE6FA00-5E02-4CF9-890D-21C6E8DE4D5A}" type="pres">
      <dgm:prSet presAssocID="{52918B42-3A5E-4182-B138-4263D670FE51}" presName="childShape" presStyleCnt="0"/>
      <dgm:spPr/>
    </dgm:pt>
  </dgm:ptLst>
  <dgm:cxnLst>
    <dgm:cxn modelId="{F09F4917-47CB-4618-80D1-8D8DEC627E13}" srcId="{A5C62E2C-7268-4429-8080-B763805DC077}" destId="{63FD1066-B9CB-4234-A6DA-9AF58D7BEDFC}" srcOrd="1" destOrd="0" parTransId="{2AEF5504-26F3-4057-8FF3-2314A23A235F}" sibTransId="{A78CE088-AF60-4890-95AC-F8FFDE3F2287}"/>
    <dgm:cxn modelId="{72B6051E-AA60-43F5-B408-E21A2F9497F6}" type="presOf" srcId="{52918B42-3A5E-4182-B138-4263D670FE51}" destId="{0C613A22-82F9-4E1C-AEEC-9B4DDF61534D}" srcOrd="0" destOrd="0" presId="urn:microsoft.com/office/officeart/2005/8/layout/hierarchy3"/>
    <dgm:cxn modelId="{99C11E4E-E476-4068-BB54-A016BA170326}" srcId="{A5C62E2C-7268-4429-8080-B763805DC077}" destId="{52918B42-3A5E-4182-B138-4263D670FE51}" srcOrd="4" destOrd="0" parTransId="{857435D4-9337-40DA-AD41-1702A11BBC1D}" sibTransId="{051261DA-C979-48D1-A31A-1CA35D30BE21}"/>
    <dgm:cxn modelId="{AA55D073-D0B6-4BBB-A5DB-2682C2450170}" type="presOf" srcId="{FEF3D8A5-F4A3-4B7D-A2CB-4D1E5493C3B7}" destId="{00CB1BF3-74C7-4F61-AD26-84D58575F428}" srcOrd="0" destOrd="0" presId="urn:microsoft.com/office/officeart/2005/8/layout/hierarchy3"/>
    <dgm:cxn modelId="{3932B27A-1C12-487D-BB23-DB4C17FA26FC}" type="presOf" srcId="{52918B42-3A5E-4182-B138-4263D670FE51}" destId="{26FBA8D0-EFCA-42D2-A0EE-D8268472B2C5}" srcOrd="1" destOrd="0" presId="urn:microsoft.com/office/officeart/2005/8/layout/hierarchy3"/>
    <dgm:cxn modelId="{FD4D3E81-1C43-4E5A-B966-6001AC2CC4CD}" type="presOf" srcId="{63FD1066-B9CB-4234-A6DA-9AF58D7BEDFC}" destId="{FD217BD0-A51B-4497-8E6D-B0634A7DC615}" srcOrd="1" destOrd="0" presId="urn:microsoft.com/office/officeart/2005/8/layout/hierarchy3"/>
    <dgm:cxn modelId="{88CEF984-7E88-41A9-8B6E-059A294D9F27}" type="presOf" srcId="{FEF3D8A5-F4A3-4B7D-A2CB-4D1E5493C3B7}" destId="{93499170-EB3A-4A60-8281-6E9F4F6B2C60}" srcOrd="1" destOrd="0" presId="urn:microsoft.com/office/officeart/2005/8/layout/hierarchy3"/>
    <dgm:cxn modelId="{A3F3FC84-42F8-44D0-BD08-87CB3EF5CEF7}" srcId="{A5C62E2C-7268-4429-8080-B763805DC077}" destId="{FEF3D8A5-F4A3-4B7D-A2CB-4D1E5493C3B7}" srcOrd="0" destOrd="0" parTransId="{8F4EBF41-E9F5-444A-B856-8F8683AF4481}" sibTransId="{10A487D7-E7F8-4C35-AA16-D935842C144F}"/>
    <dgm:cxn modelId="{8AE1A698-0A90-4EA1-A755-B7C619E0EF1F}" srcId="{A5C62E2C-7268-4429-8080-B763805DC077}" destId="{B00F0F45-63CA-4A50-8727-64B2843F047D}" srcOrd="3" destOrd="0" parTransId="{2DD6F05F-DCF8-4B0A-AA40-B035A2A76AAF}" sibTransId="{4F3704D2-0F1A-4128-9F54-C6FDA52FDFA4}"/>
    <dgm:cxn modelId="{C4ABB2B6-F21E-4249-933D-988C1C454070}" type="presOf" srcId="{B00F0F45-63CA-4A50-8727-64B2843F047D}" destId="{F6841A89-6E8B-4B56-8248-148CF3083A6F}" srcOrd="1" destOrd="0" presId="urn:microsoft.com/office/officeart/2005/8/layout/hierarchy3"/>
    <dgm:cxn modelId="{647C7ECB-9138-4860-9F97-713B61FB75C2}" type="presOf" srcId="{DCA625AD-03E4-40B7-9B80-57B80FBE80EE}" destId="{CD9057D6-CA64-4E25-AB45-D0E85D303312}" srcOrd="1" destOrd="0" presId="urn:microsoft.com/office/officeart/2005/8/layout/hierarchy3"/>
    <dgm:cxn modelId="{BC1AE0D8-86D8-456A-A447-C3D524ADD237}" type="presOf" srcId="{B00F0F45-63CA-4A50-8727-64B2843F047D}" destId="{6296C4BA-A9BE-48E9-B10E-3036DAF3CABE}" srcOrd="0" destOrd="0" presId="urn:microsoft.com/office/officeart/2005/8/layout/hierarchy3"/>
    <dgm:cxn modelId="{B06ED3DC-215B-440E-80C3-40F087DBE742}" type="presOf" srcId="{A5C62E2C-7268-4429-8080-B763805DC077}" destId="{5AB2DDB4-E1F9-4A5B-8040-344BE8B10A59}" srcOrd="0" destOrd="0" presId="urn:microsoft.com/office/officeart/2005/8/layout/hierarchy3"/>
    <dgm:cxn modelId="{F6989AE0-FCD6-49E7-A37B-A0F5EFCBEA83}" type="presOf" srcId="{DCA625AD-03E4-40B7-9B80-57B80FBE80EE}" destId="{CE1C98B7-FECA-4BE6-9AD2-30B2AFA0D5AE}" srcOrd="0" destOrd="0" presId="urn:microsoft.com/office/officeart/2005/8/layout/hierarchy3"/>
    <dgm:cxn modelId="{F1D007ED-010C-4EEE-88B1-A29136010D80}" type="presOf" srcId="{63FD1066-B9CB-4234-A6DA-9AF58D7BEDFC}" destId="{ECC890A1-094A-401B-97DA-0A415138D22F}" srcOrd="0" destOrd="0" presId="urn:microsoft.com/office/officeart/2005/8/layout/hierarchy3"/>
    <dgm:cxn modelId="{E22107F5-E5DE-47C1-94A6-32E3EC0C7991}" srcId="{A5C62E2C-7268-4429-8080-B763805DC077}" destId="{DCA625AD-03E4-40B7-9B80-57B80FBE80EE}" srcOrd="2" destOrd="0" parTransId="{4639162D-C31D-431B-A5F1-1EC385AEE9A8}" sibTransId="{CE75C8AA-E2CA-4550-B177-C9403EAD151C}"/>
    <dgm:cxn modelId="{9C3FA238-D8BD-4F63-BAE0-1BF1B455B456}" type="presParOf" srcId="{5AB2DDB4-E1F9-4A5B-8040-344BE8B10A59}" destId="{6DC42FF2-190F-4869-9533-3EFD0EF2377A}" srcOrd="0" destOrd="0" presId="urn:microsoft.com/office/officeart/2005/8/layout/hierarchy3"/>
    <dgm:cxn modelId="{190ECDDE-182B-43C8-955F-62028A1159E5}" type="presParOf" srcId="{6DC42FF2-190F-4869-9533-3EFD0EF2377A}" destId="{25BA8AB9-FF36-4B70-85AD-AB3C563173AC}" srcOrd="0" destOrd="0" presId="urn:microsoft.com/office/officeart/2005/8/layout/hierarchy3"/>
    <dgm:cxn modelId="{EEF9F84F-BDC6-4464-B368-023977CA4AF2}" type="presParOf" srcId="{25BA8AB9-FF36-4B70-85AD-AB3C563173AC}" destId="{00CB1BF3-74C7-4F61-AD26-84D58575F428}" srcOrd="0" destOrd="0" presId="urn:microsoft.com/office/officeart/2005/8/layout/hierarchy3"/>
    <dgm:cxn modelId="{FE72CBBE-3F1D-4541-B971-244306117696}" type="presParOf" srcId="{25BA8AB9-FF36-4B70-85AD-AB3C563173AC}" destId="{93499170-EB3A-4A60-8281-6E9F4F6B2C60}" srcOrd="1" destOrd="0" presId="urn:microsoft.com/office/officeart/2005/8/layout/hierarchy3"/>
    <dgm:cxn modelId="{7BCFDE5B-E3FF-45DE-AB99-87CAECDF4546}" type="presParOf" srcId="{6DC42FF2-190F-4869-9533-3EFD0EF2377A}" destId="{D021CA41-ED60-4181-9D7C-981D3994FBC3}" srcOrd="1" destOrd="0" presId="urn:microsoft.com/office/officeart/2005/8/layout/hierarchy3"/>
    <dgm:cxn modelId="{A5A5EFB8-790E-4FEA-ABC0-1E855D08E26C}" type="presParOf" srcId="{5AB2DDB4-E1F9-4A5B-8040-344BE8B10A59}" destId="{0617FD73-9307-4ABC-96B6-999221AA15CA}" srcOrd="1" destOrd="0" presId="urn:microsoft.com/office/officeart/2005/8/layout/hierarchy3"/>
    <dgm:cxn modelId="{D1720977-1966-4BA0-A34D-50AAFF11B267}" type="presParOf" srcId="{0617FD73-9307-4ABC-96B6-999221AA15CA}" destId="{2CC28C8F-9A14-4462-B033-B1959825B3D7}" srcOrd="0" destOrd="0" presId="urn:microsoft.com/office/officeart/2005/8/layout/hierarchy3"/>
    <dgm:cxn modelId="{341DFBB2-C1DB-4B54-9577-F9C3EB21AF63}" type="presParOf" srcId="{2CC28C8F-9A14-4462-B033-B1959825B3D7}" destId="{ECC890A1-094A-401B-97DA-0A415138D22F}" srcOrd="0" destOrd="0" presId="urn:microsoft.com/office/officeart/2005/8/layout/hierarchy3"/>
    <dgm:cxn modelId="{1FEB4BBF-A944-464F-84F1-6A83946F7722}" type="presParOf" srcId="{2CC28C8F-9A14-4462-B033-B1959825B3D7}" destId="{FD217BD0-A51B-4497-8E6D-B0634A7DC615}" srcOrd="1" destOrd="0" presId="urn:microsoft.com/office/officeart/2005/8/layout/hierarchy3"/>
    <dgm:cxn modelId="{35F34DD4-7D52-4876-B3D3-9ADA515A0C3B}" type="presParOf" srcId="{0617FD73-9307-4ABC-96B6-999221AA15CA}" destId="{3E8D490D-D68F-4758-B840-B74BEE6E907B}" srcOrd="1" destOrd="0" presId="urn:microsoft.com/office/officeart/2005/8/layout/hierarchy3"/>
    <dgm:cxn modelId="{981DB426-2DAE-4102-A309-8F49AACE34CC}" type="presParOf" srcId="{5AB2DDB4-E1F9-4A5B-8040-344BE8B10A59}" destId="{ABAEA42B-75BD-41DD-87FE-8CB3FA9F0E4D}" srcOrd="2" destOrd="0" presId="urn:microsoft.com/office/officeart/2005/8/layout/hierarchy3"/>
    <dgm:cxn modelId="{433A0CC2-D12C-42C1-9E81-A23C4A96EF97}" type="presParOf" srcId="{ABAEA42B-75BD-41DD-87FE-8CB3FA9F0E4D}" destId="{F011A9B4-FF1E-459E-A84B-41EC4371C4CD}" srcOrd="0" destOrd="0" presId="urn:microsoft.com/office/officeart/2005/8/layout/hierarchy3"/>
    <dgm:cxn modelId="{8D21D8A6-39D4-45EE-841E-A7A518FFF526}" type="presParOf" srcId="{F011A9B4-FF1E-459E-A84B-41EC4371C4CD}" destId="{CE1C98B7-FECA-4BE6-9AD2-30B2AFA0D5AE}" srcOrd="0" destOrd="0" presId="urn:microsoft.com/office/officeart/2005/8/layout/hierarchy3"/>
    <dgm:cxn modelId="{F79E039D-E569-41A4-BC4E-BFA32CE464A5}" type="presParOf" srcId="{F011A9B4-FF1E-459E-A84B-41EC4371C4CD}" destId="{CD9057D6-CA64-4E25-AB45-D0E85D303312}" srcOrd="1" destOrd="0" presId="urn:microsoft.com/office/officeart/2005/8/layout/hierarchy3"/>
    <dgm:cxn modelId="{09CACF02-2993-4F7A-A84E-9B360FEBB142}" type="presParOf" srcId="{ABAEA42B-75BD-41DD-87FE-8CB3FA9F0E4D}" destId="{0CEBADEA-D2DE-4C27-B5A7-4ECFCF57EE2C}" srcOrd="1" destOrd="0" presId="urn:microsoft.com/office/officeart/2005/8/layout/hierarchy3"/>
    <dgm:cxn modelId="{889E8ED4-9435-4CF7-AF25-7A3A75D054C7}" type="presParOf" srcId="{5AB2DDB4-E1F9-4A5B-8040-344BE8B10A59}" destId="{26FE251B-3DDF-44EE-86A7-861138FD5520}" srcOrd="3" destOrd="0" presId="urn:microsoft.com/office/officeart/2005/8/layout/hierarchy3"/>
    <dgm:cxn modelId="{AFDF53AC-F50F-45D7-BDAB-8C54969B56A9}" type="presParOf" srcId="{26FE251B-3DDF-44EE-86A7-861138FD5520}" destId="{B955CEF1-F3A8-471D-9F41-CD58A98FA8B9}" srcOrd="0" destOrd="0" presId="urn:microsoft.com/office/officeart/2005/8/layout/hierarchy3"/>
    <dgm:cxn modelId="{C7AF82FE-322F-4686-803A-2C2ECEF19A29}" type="presParOf" srcId="{B955CEF1-F3A8-471D-9F41-CD58A98FA8B9}" destId="{6296C4BA-A9BE-48E9-B10E-3036DAF3CABE}" srcOrd="0" destOrd="0" presId="urn:microsoft.com/office/officeart/2005/8/layout/hierarchy3"/>
    <dgm:cxn modelId="{190756DA-97B0-458F-872D-2B8CA0F08C55}" type="presParOf" srcId="{B955CEF1-F3A8-471D-9F41-CD58A98FA8B9}" destId="{F6841A89-6E8B-4B56-8248-148CF3083A6F}" srcOrd="1" destOrd="0" presId="urn:microsoft.com/office/officeart/2005/8/layout/hierarchy3"/>
    <dgm:cxn modelId="{3995D579-F1ED-4334-A6EA-BC4B2657A3A0}" type="presParOf" srcId="{26FE251B-3DDF-44EE-86A7-861138FD5520}" destId="{DC52B0C3-81E9-42A4-AAA3-245223C8EE19}" srcOrd="1" destOrd="0" presId="urn:microsoft.com/office/officeart/2005/8/layout/hierarchy3"/>
    <dgm:cxn modelId="{A3ACCCCE-09D3-4C88-9F20-AEF13D47D9AB}" type="presParOf" srcId="{5AB2DDB4-E1F9-4A5B-8040-344BE8B10A59}" destId="{D3A51440-8637-44B7-8C1C-FE6F687E5503}" srcOrd="4" destOrd="0" presId="urn:microsoft.com/office/officeart/2005/8/layout/hierarchy3"/>
    <dgm:cxn modelId="{AA74B1DE-56F7-4B65-B4AC-95E6FFCB557D}" type="presParOf" srcId="{D3A51440-8637-44B7-8C1C-FE6F687E5503}" destId="{D6D03EA8-6CAF-4F9C-AA74-89DA661C8182}" srcOrd="0" destOrd="0" presId="urn:microsoft.com/office/officeart/2005/8/layout/hierarchy3"/>
    <dgm:cxn modelId="{F7C98C0C-94F7-40E7-9579-D1AF27232F62}" type="presParOf" srcId="{D6D03EA8-6CAF-4F9C-AA74-89DA661C8182}" destId="{0C613A22-82F9-4E1C-AEEC-9B4DDF61534D}" srcOrd="0" destOrd="0" presId="urn:microsoft.com/office/officeart/2005/8/layout/hierarchy3"/>
    <dgm:cxn modelId="{5AAC609F-188E-4362-BED8-D75FF19E9172}" type="presParOf" srcId="{D6D03EA8-6CAF-4F9C-AA74-89DA661C8182}" destId="{26FBA8D0-EFCA-42D2-A0EE-D8268472B2C5}" srcOrd="1" destOrd="0" presId="urn:microsoft.com/office/officeart/2005/8/layout/hierarchy3"/>
    <dgm:cxn modelId="{A3335A5C-9A3F-4867-BE67-60456AF186E4}" type="presParOf" srcId="{D3A51440-8637-44B7-8C1C-FE6F687E5503}" destId="{BAE6FA00-5E02-4CF9-890D-21C6E8DE4D5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Comprender</a:t>
          </a:r>
          <a:r>
            <a:rPr lang="en-US" sz="1800" dirty="0">
              <a:latin typeface="+mn-lt"/>
            </a:rPr>
            <a:t> la </a:t>
          </a:r>
          <a:r>
            <a:rPr lang="en-US" sz="1800" b="1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dirty="0">
              <a:latin typeface="+mn-lt"/>
            </a:rPr>
            <a:t> de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resumirla</a:t>
          </a:r>
          <a:r>
            <a:rPr lang="en-US" sz="1800" dirty="0">
              <a:latin typeface="+mn-lt"/>
            </a:rPr>
            <a:t> de </a:t>
          </a:r>
          <a:r>
            <a:rPr lang="en-US" sz="1800" dirty="0" err="1">
              <a:latin typeface="+mn-lt"/>
            </a:rPr>
            <a:t>manera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sencilla</a:t>
          </a:r>
          <a:r>
            <a:rPr lang="en-US" sz="1800" dirty="0">
              <a:latin typeface="+mn-lt"/>
            </a:rPr>
            <a:t>.</a:t>
          </a: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Entender</a:t>
          </a:r>
          <a:r>
            <a:rPr lang="en-US" sz="1800" dirty="0">
              <a:latin typeface="+mn-lt"/>
            </a:rPr>
            <a:t> las </a:t>
          </a:r>
          <a:r>
            <a:rPr lang="en-US" sz="1800" b="1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dirty="0">
              <a:latin typeface="+mn-lt"/>
            </a:rPr>
            <a:t> entre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y/o las variables.</a:t>
          </a: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 err="1">
              <a:latin typeface="+mn-lt"/>
            </a:rPr>
            <a:t>Tomar</a:t>
          </a:r>
          <a:r>
            <a:rPr lang="en-US" sz="1800" dirty="0">
              <a:latin typeface="+mn-lt"/>
            </a:rPr>
            <a:t> </a:t>
          </a:r>
          <a:r>
            <a:rPr lang="en-US" sz="1800" b="1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hacer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inferencias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basadas</a:t>
          </a:r>
          <a:r>
            <a:rPr lang="en-US" sz="1800" dirty="0">
              <a:latin typeface="+mn-lt"/>
            </a:rPr>
            <a:t> en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.</a:t>
          </a: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3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3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 custT="1"/>
      <dgm:spPr/>
      <dgm:t>
        <a:bodyPr/>
        <a:lstStyle/>
        <a:p>
          <a:r>
            <a:rPr lang="es-E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 custT="1"/>
      <dgm:spPr/>
      <dgm:t>
        <a:bodyPr/>
        <a:lstStyle/>
        <a:p>
          <a:r>
            <a:rPr lang="es-ES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58578B-ADB2-45DF-A0E7-E82A28199000}" type="pres">
      <dgm:prSet presAssocID="{6BED5816-1DF5-4D9B-95DC-D2E188D30B5A}" presName="linear" presStyleCnt="0">
        <dgm:presLayoutVars>
          <dgm:animLvl val="lvl"/>
          <dgm:resizeHandles val="exact"/>
        </dgm:presLayoutVars>
      </dgm:prSet>
      <dgm:spPr/>
    </dgm:pt>
    <dgm:pt modelId="{C73759AA-7078-429B-9ADE-40BBBDEC356E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DD878C-0142-4B62-8B7D-74BD7A91B625}" type="pres">
      <dgm:prSet presAssocID="{50F77934-0762-40A4-B02D-D1048C8CFD94}" presName="childText" presStyleLbl="revTx" presStyleIdx="0" presStyleCnt="2">
        <dgm:presLayoutVars>
          <dgm:bulletEnabled val="1"/>
        </dgm:presLayoutVars>
      </dgm:prSet>
      <dgm:spPr/>
    </dgm:pt>
    <dgm:pt modelId="{4AF81EF1-CEB3-4F2A-B215-66FF10DDFC85}" type="pres">
      <dgm:prSet presAssocID="{5A5DF7F9-E9C3-465D-8F2A-3978793FDCD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B404ED5-83DF-4280-9C24-ADAA0B3E4462}" type="pres">
      <dgm:prSet presAssocID="{5A5DF7F9-E9C3-465D-8F2A-3978793FDCD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733B105-4F06-4749-8AF4-68CAA90F3137}" type="presOf" srcId="{63EE21C6-2B64-43A1-8A5B-69BC7BDF81FE}" destId="{9B404ED5-83DF-4280-9C24-ADAA0B3E4462}" srcOrd="0" destOrd="0" presId="urn:microsoft.com/office/officeart/2005/8/layout/vList2"/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8A5C5522-CFDB-4B26-9400-5A130BF4A700}" type="presOf" srcId="{6BED5816-1DF5-4D9B-95DC-D2E188D30B5A}" destId="{2558578B-ADB2-45DF-A0E7-E82A28199000}" srcOrd="0" destOrd="0" presId="urn:microsoft.com/office/officeart/2005/8/layout/vList2"/>
    <dgm:cxn modelId="{DFE74331-0C44-4FF8-9D07-2DD234770E34}" type="presOf" srcId="{5A5DF7F9-E9C3-465D-8F2A-3978793FDCD8}" destId="{4AF81EF1-CEB3-4F2A-B215-66FF10DDFC85}" srcOrd="0" destOrd="0" presId="urn:microsoft.com/office/officeart/2005/8/layout/vList2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19DC89AA-D62F-497B-A5C9-306CF03C15B6}" type="presOf" srcId="{50F77934-0762-40A4-B02D-D1048C8CFD94}" destId="{C73759AA-7078-429B-9ADE-40BBBDEC356E}" srcOrd="0" destOrd="0" presId="urn:microsoft.com/office/officeart/2005/8/layout/vList2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5EAC5CEB-8021-4946-8D05-859F7B26D0AE}" type="presOf" srcId="{EB0E32F2-64F9-49C9-AE37-8103CFBF604F}" destId="{85DD878C-0142-4B62-8B7D-74BD7A91B625}" srcOrd="0" destOrd="0" presId="urn:microsoft.com/office/officeart/2005/8/layout/vList2"/>
    <dgm:cxn modelId="{D578EBF1-4B12-4681-BE19-CC0429C98844}" type="presParOf" srcId="{2558578B-ADB2-45DF-A0E7-E82A28199000}" destId="{C73759AA-7078-429B-9ADE-40BBBDEC356E}" srcOrd="0" destOrd="0" presId="urn:microsoft.com/office/officeart/2005/8/layout/vList2"/>
    <dgm:cxn modelId="{8BB87776-8F2C-4CD2-9A46-A9271A1C8A89}" type="presParOf" srcId="{2558578B-ADB2-45DF-A0E7-E82A28199000}" destId="{85DD878C-0142-4B62-8B7D-74BD7A91B625}" srcOrd="1" destOrd="0" presId="urn:microsoft.com/office/officeart/2005/8/layout/vList2"/>
    <dgm:cxn modelId="{62181390-B440-4EED-8C89-3D9B5249EBA3}" type="presParOf" srcId="{2558578B-ADB2-45DF-A0E7-E82A28199000}" destId="{4AF81EF1-CEB3-4F2A-B215-66FF10DDFC85}" srcOrd="2" destOrd="0" presId="urn:microsoft.com/office/officeart/2005/8/layout/vList2"/>
    <dgm:cxn modelId="{44722BAC-C372-413D-822E-D1006B13ACC9}" type="presParOf" srcId="{2558578B-ADB2-45DF-A0E7-E82A28199000}" destId="{9B404ED5-83DF-4280-9C24-ADAA0B3E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EFB4A3-09F2-4FC5-8ABC-C6AC86B182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gm:t>
    </dgm:pt>
    <dgm:pt modelId="{48F52803-EE2E-4EFE-87C9-578F70B5DFB9}" type="parTrans" cxnId="{E9196C86-9418-4B2B-9AB1-9CC5C6EB8C63}">
      <dgm:prSet/>
      <dgm:spPr/>
      <dgm:t>
        <a:bodyPr/>
        <a:lstStyle/>
        <a:p>
          <a:endParaRPr lang="es-ES"/>
        </a:p>
      </dgm:t>
    </dgm:pt>
    <dgm:pt modelId="{2B39BFA3-1439-4BA4-A2FB-8F7092617FDF}" type="sibTrans" cxnId="{E9196C86-9418-4B2B-9AB1-9CC5C6EB8C63}">
      <dgm:prSet/>
      <dgm:spPr/>
      <dgm:t>
        <a:bodyPr/>
        <a:lstStyle/>
        <a:p>
          <a:endParaRPr lang="es-ES"/>
        </a:p>
      </dgm:t>
    </dgm:pt>
    <dgm:pt modelId="{1B1857D0-17FF-407F-9848-839BC99C31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gm:t>
    </dgm:pt>
    <dgm:pt modelId="{107004C7-E7C8-4F95-80EE-6F28394C249E}" type="parTrans" cxnId="{186EE349-6050-48C1-B17D-120CF494EEB3}">
      <dgm:prSet/>
      <dgm:spPr/>
      <dgm:t>
        <a:bodyPr/>
        <a:lstStyle/>
        <a:p>
          <a:endParaRPr lang="es-ES"/>
        </a:p>
      </dgm:t>
    </dgm:pt>
    <dgm:pt modelId="{CF71680D-A9CB-4D5A-8F26-E9E80E4F079A}" type="sibTrans" cxnId="{186EE349-6050-48C1-B17D-120CF494EEB3}">
      <dgm:prSet/>
      <dgm:spPr/>
      <dgm:t>
        <a:bodyPr/>
        <a:lstStyle/>
        <a:p>
          <a:endParaRPr lang="es-ES"/>
        </a:p>
      </dgm:t>
    </dgm:pt>
    <dgm:pt modelId="{6B4A661F-2602-4FFA-9FD6-64E3DEAA16D5}" type="pres">
      <dgm:prSet presAssocID="{6BED5816-1DF5-4D9B-95DC-D2E188D30B5A}" presName="linear" presStyleCnt="0">
        <dgm:presLayoutVars>
          <dgm:dir/>
          <dgm:animLvl val="lvl"/>
          <dgm:resizeHandles val="exact"/>
        </dgm:presLayoutVars>
      </dgm:prSet>
      <dgm:spPr/>
    </dgm:pt>
    <dgm:pt modelId="{B4DB64AB-1AC9-489F-9470-17C3D2245D11}" type="pres">
      <dgm:prSet presAssocID="{50F77934-0762-40A4-B02D-D1048C8CFD94}" presName="parentLin" presStyleCnt="0"/>
      <dgm:spPr/>
    </dgm:pt>
    <dgm:pt modelId="{DA80F0BA-AD30-41C5-A7BC-3ED9E9AF2C5D}" type="pres">
      <dgm:prSet presAssocID="{50F77934-0762-40A4-B02D-D1048C8CFD94}" presName="parentLeftMargin" presStyleLbl="node1" presStyleIdx="0" presStyleCnt="2"/>
      <dgm:spPr/>
    </dgm:pt>
    <dgm:pt modelId="{EF720479-375A-43CE-AD25-F026FDE8AC06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8D06DA-299F-4B7A-A4CC-A389DBC6835D}" type="pres">
      <dgm:prSet presAssocID="{50F77934-0762-40A4-B02D-D1048C8CFD94}" presName="negativeSpace" presStyleCnt="0"/>
      <dgm:spPr/>
    </dgm:pt>
    <dgm:pt modelId="{3C27B22F-3B72-4898-8D5F-AFE16F323D20}" type="pres">
      <dgm:prSet presAssocID="{50F77934-0762-40A4-B02D-D1048C8CFD94}" presName="childText" presStyleLbl="conFgAcc1" presStyleIdx="0" presStyleCnt="2">
        <dgm:presLayoutVars>
          <dgm:bulletEnabled val="1"/>
        </dgm:presLayoutVars>
      </dgm:prSet>
      <dgm:spPr/>
    </dgm:pt>
    <dgm:pt modelId="{7721CDB9-2834-44A3-B8C4-ED410AA67CA3}" type="pres">
      <dgm:prSet presAssocID="{0B08B954-E49A-433B-BFB2-5200AD8C59FC}" presName="spaceBetweenRectangles" presStyleCnt="0"/>
      <dgm:spPr/>
    </dgm:pt>
    <dgm:pt modelId="{3B5AD623-67C2-4736-8CF3-10F81203996F}" type="pres">
      <dgm:prSet presAssocID="{5A5DF7F9-E9C3-465D-8F2A-3978793FDCD8}" presName="parentLin" presStyleCnt="0"/>
      <dgm:spPr/>
    </dgm:pt>
    <dgm:pt modelId="{A470A9C5-116C-4C93-B384-2274F1DA3C71}" type="pres">
      <dgm:prSet presAssocID="{5A5DF7F9-E9C3-465D-8F2A-3978793FDCD8}" presName="parentLeftMargin" presStyleLbl="node1" presStyleIdx="0" presStyleCnt="2"/>
      <dgm:spPr/>
    </dgm:pt>
    <dgm:pt modelId="{F81725F1-F6B8-4A22-9B80-09A915243DCB}" type="pres">
      <dgm:prSet presAssocID="{5A5DF7F9-E9C3-465D-8F2A-3978793FDCD8}" presName="parentText" presStyleLbl="node1" presStyleIdx="1" presStyleCnt="2" custScaleY="100057" custLinFactNeighborX="1401" custLinFactNeighborY="1797">
        <dgm:presLayoutVars>
          <dgm:chMax val="0"/>
          <dgm:bulletEnabled val="1"/>
        </dgm:presLayoutVars>
      </dgm:prSet>
      <dgm:spPr/>
    </dgm:pt>
    <dgm:pt modelId="{15C955F8-9696-46C1-81AC-C4F658E673DD}" type="pres">
      <dgm:prSet presAssocID="{5A5DF7F9-E9C3-465D-8F2A-3978793FDCD8}" presName="negativeSpace" presStyleCnt="0"/>
      <dgm:spPr/>
    </dgm:pt>
    <dgm:pt modelId="{2AC3D49F-58F5-487B-B6B7-B51AEAA6CA41}" type="pres">
      <dgm:prSet presAssocID="{5A5DF7F9-E9C3-465D-8F2A-3978793FDCD8}" presName="childText" presStyleLbl="conFgAcc1" presStyleIdx="1" presStyleCnt="2" custLinFactNeighborX="-3494" custLinFactNeighborY="-597">
        <dgm:presLayoutVars>
          <dgm:bulletEnabled val="1"/>
        </dgm:presLayoutVars>
      </dgm:prSet>
      <dgm:spPr/>
    </dgm:pt>
  </dgm:ptLst>
  <dgm:cxnLst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186EE349-6050-48C1-B17D-120CF494EEB3}" srcId="{5A5DF7F9-E9C3-465D-8F2A-3978793FDCD8}" destId="{1B1857D0-17FF-407F-9848-839BC99C31BE}" srcOrd="1" destOrd="0" parTransId="{107004C7-E7C8-4F95-80EE-6F28394C249E}" sibTransId="{CF71680D-A9CB-4D5A-8F26-E9E80E4F079A}"/>
    <dgm:cxn modelId="{92EB574E-593A-4D2F-A5B7-F8EA4B874BA0}" type="presOf" srcId="{63EE21C6-2B64-43A1-8A5B-69BC7BDF81FE}" destId="{2AC3D49F-58F5-487B-B6B7-B51AEAA6CA41}" srcOrd="0" destOrd="0" presId="urn:microsoft.com/office/officeart/2005/8/layout/list1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9AF0D277-0EC0-406F-846B-4C6912BE43A6}" type="presOf" srcId="{1B1857D0-17FF-407F-9848-839BC99C31BE}" destId="{2AC3D49F-58F5-487B-B6B7-B51AEAA6CA41}" srcOrd="0" destOrd="1" presId="urn:microsoft.com/office/officeart/2005/8/layout/list1"/>
    <dgm:cxn modelId="{57C01758-8FB5-4360-80A9-324A1A1C2110}" type="presOf" srcId="{EB0E32F2-64F9-49C9-AE37-8103CFBF604F}" destId="{3C27B22F-3B72-4898-8D5F-AFE16F323D20}" srcOrd="0" destOrd="0" presId="urn:microsoft.com/office/officeart/2005/8/layout/list1"/>
    <dgm:cxn modelId="{E9196C86-9418-4B2B-9AB1-9CC5C6EB8C63}" srcId="{50F77934-0762-40A4-B02D-D1048C8CFD94}" destId="{F2EFB4A3-09F2-4FC5-8ABC-C6AC86B182BE}" srcOrd="1" destOrd="0" parTransId="{48F52803-EE2E-4EFE-87C9-578F70B5DFB9}" sibTransId="{2B39BFA3-1439-4BA4-A2FB-8F7092617FDF}"/>
    <dgm:cxn modelId="{8AA15590-4363-49FA-BF62-92AA01D53D93}" type="presOf" srcId="{5A5DF7F9-E9C3-465D-8F2A-3978793FDCD8}" destId="{A470A9C5-116C-4C93-B384-2274F1DA3C71}" srcOrd="0" destOrd="0" presId="urn:microsoft.com/office/officeart/2005/8/layout/list1"/>
    <dgm:cxn modelId="{6AB18292-6494-4B8F-A6C1-56365E4DC14E}" type="presOf" srcId="{50F77934-0762-40A4-B02D-D1048C8CFD94}" destId="{EF720479-375A-43CE-AD25-F026FDE8AC06}" srcOrd="1" destOrd="0" presId="urn:microsoft.com/office/officeart/2005/8/layout/list1"/>
    <dgm:cxn modelId="{A502189D-B26D-4515-9492-209B51A2A1BD}" type="presOf" srcId="{5A5DF7F9-E9C3-465D-8F2A-3978793FDCD8}" destId="{F81725F1-F6B8-4A22-9B80-09A915243DCB}" srcOrd="1" destOrd="0" presId="urn:microsoft.com/office/officeart/2005/8/layout/list1"/>
    <dgm:cxn modelId="{54FE6A9D-B3E2-41A0-AABB-64337081BBB1}" type="presOf" srcId="{50F77934-0762-40A4-B02D-D1048C8CFD94}" destId="{DA80F0BA-AD30-41C5-A7BC-3ED9E9AF2C5D}" srcOrd="0" destOrd="0" presId="urn:microsoft.com/office/officeart/2005/8/layout/list1"/>
    <dgm:cxn modelId="{7D685EA5-C232-4271-894D-D7F05A08D66B}" type="presOf" srcId="{6BED5816-1DF5-4D9B-95DC-D2E188D30B5A}" destId="{6B4A661F-2602-4FFA-9FD6-64E3DEAA16D5}" srcOrd="0" destOrd="0" presId="urn:microsoft.com/office/officeart/2005/8/layout/list1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B88D2ECA-C8EA-4F9F-ACB9-F7C722168F4B}" type="presOf" srcId="{F2EFB4A3-09F2-4FC5-8ABC-C6AC86B182BE}" destId="{3C27B22F-3B72-4898-8D5F-AFE16F323D20}" srcOrd="0" destOrd="1" presId="urn:microsoft.com/office/officeart/2005/8/layout/list1"/>
    <dgm:cxn modelId="{986B02D7-76F6-4D43-B1E0-6DA6C9BF6F7D}" type="presParOf" srcId="{6B4A661F-2602-4FFA-9FD6-64E3DEAA16D5}" destId="{B4DB64AB-1AC9-489F-9470-17C3D2245D11}" srcOrd="0" destOrd="0" presId="urn:microsoft.com/office/officeart/2005/8/layout/list1"/>
    <dgm:cxn modelId="{3551E659-A977-4C5F-AE21-03C3A7932346}" type="presParOf" srcId="{B4DB64AB-1AC9-489F-9470-17C3D2245D11}" destId="{DA80F0BA-AD30-41C5-A7BC-3ED9E9AF2C5D}" srcOrd="0" destOrd="0" presId="urn:microsoft.com/office/officeart/2005/8/layout/list1"/>
    <dgm:cxn modelId="{C48F50C3-406C-40A4-A1FF-7285D80825C3}" type="presParOf" srcId="{B4DB64AB-1AC9-489F-9470-17C3D2245D11}" destId="{EF720479-375A-43CE-AD25-F026FDE8AC06}" srcOrd="1" destOrd="0" presId="urn:microsoft.com/office/officeart/2005/8/layout/list1"/>
    <dgm:cxn modelId="{74FA3197-EC07-4311-B6C5-E3F62C1B830F}" type="presParOf" srcId="{6B4A661F-2602-4FFA-9FD6-64E3DEAA16D5}" destId="{B68D06DA-299F-4B7A-A4CC-A389DBC6835D}" srcOrd="1" destOrd="0" presId="urn:microsoft.com/office/officeart/2005/8/layout/list1"/>
    <dgm:cxn modelId="{21B96DDD-3A43-45EE-B48C-4697A11A7D41}" type="presParOf" srcId="{6B4A661F-2602-4FFA-9FD6-64E3DEAA16D5}" destId="{3C27B22F-3B72-4898-8D5F-AFE16F323D20}" srcOrd="2" destOrd="0" presId="urn:microsoft.com/office/officeart/2005/8/layout/list1"/>
    <dgm:cxn modelId="{CA158126-5F78-453F-B323-A3A585671454}" type="presParOf" srcId="{6B4A661F-2602-4FFA-9FD6-64E3DEAA16D5}" destId="{7721CDB9-2834-44A3-B8C4-ED410AA67CA3}" srcOrd="3" destOrd="0" presId="urn:microsoft.com/office/officeart/2005/8/layout/list1"/>
    <dgm:cxn modelId="{A26A7CF9-AEBC-40C4-8F94-FCE425F5C8CB}" type="presParOf" srcId="{6B4A661F-2602-4FFA-9FD6-64E3DEAA16D5}" destId="{3B5AD623-67C2-4736-8CF3-10F81203996F}" srcOrd="4" destOrd="0" presId="urn:microsoft.com/office/officeart/2005/8/layout/list1"/>
    <dgm:cxn modelId="{54424C5F-2AE2-47AF-9809-3013E3B2BDD8}" type="presParOf" srcId="{3B5AD623-67C2-4736-8CF3-10F81203996F}" destId="{A470A9C5-116C-4C93-B384-2274F1DA3C71}" srcOrd="0" destOrd="0" presId="urn:microsoft.com/office/officeart/2005/8/layout/list1"/>
    <dgm:cxn modelId="{3507B72A-AA98-4515-880C-F8CE0E2DF990}" type="presParOf" srcId="{3B5AD623-67C2-4736-8CF3-10F81203996F}" destId="{F81725F1-F6B8-4A22-9B80-09A915243DCB}" srcOrd="1" destOrd="0" presId="urn:microsoft.com/office/officeart/2005/8/layout/list1"/>
    <dgm:cxn modelId="{F0674C1D-26DF-4429-B313-349AF190F911}" type="presParOf" srcId="{6B4A661F-2602-4FFA-9FD6-64E3DEAA16D5}" destId="{15C955F8-9696-46C1-81AC-C4F658E673DD}" srcOrd="5" destOrd="0" presId="urn:microsoft.com/office/officeart/2005/8/layout/list1"/>
    <dgm:cxn modelId="{78984B78-9165-4145-A718-2C41DC786A91}" type="presParOf" srcId="{6B4A661F-2602-4FFA-9FD6-64E3DEAA16D5}" destId="{2AC3D49F-58F5-487B-B6B7-B51AEAA6CA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4F3A561-5EEC-419E-BFF6-AC84B7171841}">
      <dgm:prSet phldrT="[Texto]"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F98F4483-2DF0-4647-8729-F4FC90FF0B4D}" type="parTrans" cxnId="{AD8C7880-B370-47C2-84C2-856121523DEA}">
      <dgm:prSet/>
      <dgm:spPr/>
      <dgm:t>
        <a:bodyPr/>
        <a:lstStyle/>
        <a:p>
          <a:endParaRPr lang="es-ES"/>
        </a:p>
      </dgm:t>
    </dgm:pt>
    <dgm:pt modelId="{027C19EC-8403-41FE-93E0-EDE8FDA7B3A2}" type="sibTrans" cxnId="{AD8C7880-B370-47C2-84C2-856121523DEA}">
      <dgm:prSet/>
      <dgm:spPr/>
      <dgm:t>
        <a:bodyPr/>
        <a:lstStyle/>
        <a:p>
          <a:endParaRPr lang="es-ES"/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4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4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4">
        <dgm:presLayoutVars>
          <dgm:bulletEnabled val="1"/>
        </dgm:presLayoutVars>
      </dgm:prSet>
      <dgm:spPr/>
    </dgm:pt>
    <dgm:pt modelId="{032B123D-0C67-43D6-A230-53726A078AB3}" type="pres">
      <dgm:prSet presAssocID="{B82A75E6-A6C8-4B74-BE12-DC43300DFFDD}" presName="spacing" presStyleCnt="0"/>
      <dgm:spPr/>
    </dgm:pt>
    <dgm:pt modelId="{DC6725E4-78FF-4E97-8562-AE502771D845}" type="pres">
      <dgm:prSet presAssocID="{D4F3A561-5EEC-419E-BFF6-AC84B7171841}" presName="composite" presStyleCnt="0"/>
      <dgm:spPr/>
    </dgm:pt>
    <dgm:pt modelId="{2D44E793-02F3-4DDC-BC52-FA1AC05F4D89}" type="pres">
      <dgm:prSet presAssocID="{D4F3A561-5EEC-419E-BFF6-AC84B7171841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D16EBE8-A22A-4B53-AA3C-2E667B340C5D}" type="pres">
      <dgm:prSet presAssocID="{D4F3A561-5EEC-419E-BFF6-AC84B71718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CD839514-75F2-4BE3-BA00-AB598E44310C}" type="presOf" srcId="{D4F3A561-5EEC-419E-BFF6-AC84B7171841}" destId="{DD16EBE8-A22A-4B53-AA3C-2E667B340C5D}" srcOrd="0" destOrd="0" presId="urn:microsoft.com/office/officeart/2005/8/layout/vList3"/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AD8C7880-B370-47C2-84C2-856121523DEA}" srcId="{A70E90A8-67FF-4049-BCCB-7CE586DECFBA}" destId="{D4F3A561-5EEC-419E-BFF6-AC84B7171841}" srcOrd="3" destOrd="0" parTransId="{F98F4483-2DF0-4647-8729-F4FC90FF0B4D}" sibTransId="{027C19EC-8403-41FE-93E0-EDE8FDA7B3A2}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  <dgm:cxn modelId="{9D777202-51DD-45AB-A242-BF6A45FDF8F9}" type="presParOf" srcId="{16202F73-BA0D-4458-8B31-435F73A7CC6A}" destId="{032B123D-0C67-43D6-A230-53726A078AB3}" srcOrd="5" destOrd="0" presId="urn:microsoft.com/office/officeart/2005/8/layout/vList3"/>
    <dgm:cxn modelId="{8F70A5DF-91CC-4440-8FD9-AC11BBD1669E}" type="presParOf" srcId="{16202F73-BA0D-4458-8B31-435F73A7CC6A}" destId="{DC6725E4-78FF-4E97-8562-AE502771D845}" srcOrd="6" destOrd="0" presId="urn:microsoft.com/office/officeart/2005/8/layout/vList3"/>
    <dgm:cxn modelId="{A106699A-E9CF-42DA-9005-5578A0B44053}" type="presParOf" srcId="{DC6725E4-78FF-4E97-8562-AE502771D845}" destId="{2D44E793-02F3-4DDC-BC52-FA1AC05F4D89}" srcOrd="0" destOrd="0" presId="urn:microsoft.com/office/officeart/2005/8/layout/vList3"/>
    <dgm:cxn modelId="{C4030E4C-750B-4AEE-9883-BCC1E1666557}" type="presParOf" srcId="{DC6725E4-78FF-4E97-8562-AE502771D845}" destId="{DD16EBE8-A22A-4B53-AA3C-2E667B340C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B1BF3-74C7-4F61-AD26-84D58575F428}">
      <dsp:nvSpPr>
        <dsp:cNvPr id="0" name=""/>
        <dsp:cNvSpPr/>
      </dsp:nvSpPr>
      <dsp:spPr>
        <a:xfrm>
          <a:off x="4416" y="2514800"/>
          <a:ext cx="1506112" cy="753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Describir</a:t>
          </a:r>
          <a:endParaRPr lang="es-ES" sz="2300" kern="1200" dirty="0"/>
        </a:p>
      </dsp:txBody>
      <dsp:txXfrm>
        <a:off x="26472" y="2536856"/>
        <a:ext cx="1462000" cy="708944"/>
      </dsp:txXfrm>
    </dsp:sp>
    <dsp:sp modelId="{ECC890A1-094A-401B-97DA-0A415138D22F}">
      <dsp:nvSpPr>
        <dsp:cNvPr id="0" name=""/>
        <dsp:cNvSpPr/>
      </dsp:nvSpPr>
      <dsp:spPr>
        <a:xfrm>
          <a:off x="1887056" y="2514800"/>
          <a:ext cx="1506112" cy="753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Resumir</a:t>
          </a:r>
          <a:endParaRPr lang="es-ES" sz="2300" kern="1200" dirty="0"/>
        </a:p>
      </dsp:txBody>
      <dsp:txXfrm>
        <a:off x="1909112" y="2536856"/>
        <a:ext cx="1462000" cy="708944"/>
      </dsp:txXfrm>
    </dsp:sp>
    <dsp:sp modelId="{CE1C98B7-FECA-4BE6-9AD2-30B2AFA0D5AE}">
      <dsp:nvSpPr>
        <dsp:cNvPr id="0" name=""/>
        <dsp:cNvSpPr/>
      </dsp:nvSpPr>
      <dsp:spPr>
        <a:xfrm>
          <a:off x="3769696" y="2514800"/>
          <a:ext cx="1506112" cy="753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Agrupar</a:t>
          </a:r>
          <a:endParaRPr lang="es-ES" sz="2300" kern="1200" dirty="0"/>
        </a:p>
      </dsp:txBody>
      <dsp:txXfrm>
        <a:off x="3791752" y="2536856"/>
        <a:ext cx="1462000" cy="708944"/>
      </dsp:txXfrm>
    </dsp:sp>
    <dsp:sp modelId="{6296C4BA-A9BE-48E9-B10E-3036DAF3CABE}">
      <dsp:nvSpPr>
        <dsp:cNvPr id="0" name=""/>
        <dsp:cNvSpPr/>
      </dsp:nvSpPr>
      <dsp:spPr>
        <a:xfrm>
          <a:off x="5652337" y="2514800"/>
          <a:ext cx="1506112" cy="753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Clasificar</a:t>
          </a:r>
        </a:p>
      </dsp:txBody>
      <dsp:txXfrm>
        <a:off x="5674393" y="2536856"/>
        <a:ext cx="1462000" cy="708944"/>
      </dsp:txXfrm>
    </dsp:sp>
    <dsp:sp modelId="{0C613A22-82F9-4E1C-AEEC-9B4DDF61534D}">
      <dsp:nvSpPr>
        <dsp:cNvPr id="0" name=""/>
        <dsp:cNvSpPr/>
      </dsp:nvSpPr>
      <dsp:spPr>
        <a:xfrm>
          <a:off x="7534977" y="2514800"/>
          <a:ext cx="1506112" cy="753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Relacionar</a:t>
          </a:r>
          <a:endParaRPr lang="es-ES" sz="2300" kern="1200" dirty="0"/>
        </a:p>
      </dsp:txBody>
      <dsp:txXfrm>
        <a:off x="7557033" y="2536856"/>
        <a:ext cx="1462000" cy="708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486480" y="360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Comprender</a:t>
          </a:r>
          <a:r>
            <a:rPr lang="en-US" sz="1800" kern="1200" dirty="0">
              <a:latin typeface="+mn-lt"/>
            </a:rPr>
            <a:t> la </a:t>
          </a:r>
          <a:r>
            <a:rPr lang="en-US" sz="1800" b="1" kern="1200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kern="1200" dirty="0">
              <a:latin typeface="+mn-lt"/>
            </a:rPr>
            <a:t> de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resumirla</a:t>
          </a:r>
          <a:r>
            <a:rPr lang="en-US" sz="1800" kern="1200" dirty="0">
              <a:latin typeface="+mn-lt"/>
            </a:rPr>
            <a:t> de </a:t>
          </a:r>
          <a:r>
            <a:rPr lang="en-US" sz="1800" kern="1200" dirty="0" err="1">
              <a:latin typeface="+mn-lt"/>
            </a:rPr>
            <a:t>manera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sencilla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60"/>
        <a:ext cx="4394080" cy="1213217"/>
      </dsp:txXfrm>
    </dsp:sp>
    <dsp:sp modelId="{C051B700-2B71-4DEF-A500-EC6AD206B319}">
      <dsp:nvSpPr>
        <dsp:cNvPr id="0" name=""/>
        <dsp:cNvSpPr/>
      </dsp:nvSpPr>
      <dsp:spPr>
        <a:xfrm>
          <a:off x="879871" y="360"/>
          <a:ext cx="1213217" cy="121321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486480" y="1575731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Entender</a:t>
          </a:r>
          <a:r>
            <a:rPr lang="en-US" sz="1800" kern="1200" dirty="0">
              <a:latin typeface="+mn-lt"/>
            </a:rPr>
            <a:t> las </a:t>
          </a:r>
          <a:r>
            <a:rPr lang="en-US" sz="1800" b="1" kern="1200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kern="1200" dirty="0">
              <a:latin typeface="+mn-lt"/>
            </a:rPr>
            <a:t> entre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y/o las variables.</a:t>
          </a:r>
        </a:p>
      </dsp:txBody>
      <dsp:txXfrm rot="10800000">
        <a:off x="1789784" y="1575731"/>
        <a:ext cx="4394080" cy="1213217"/>
      </dsp:txXfrm>
    </dsp:sp>
    <dsp:sp modelId="{7EB58091-3441-4CE2-B922-35CCDFA26016}">
      <dsp:nvSpPr>
        <dsp:cNvPr id="0" name=""/>
        <dsp:cNvSpPr/>
      </dsp:nvSpPr>
      <dsp:spPr>
        <a:xfrm>
          <a:off x="879871" y="1575731"/>
          <a:ext cx="1213217" cy="121321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486480" y="3151103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Tomar</a:t>
          </a:r>
          <a:r>
            <a:rPr lang="en-US" sz="1800" kern="1200" dirty="0">
              <a:latin typeface="+mn-lt"/>
            </a:rPr>
            <a:t> </a:t>
          </a:r>
          <a:r>
            <a:rPr lang="en-US" sz="1800" b="1" kern="1200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hacer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inferencias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basadas</a:t>
          </a:r>
          <a:r>
            <a:rPr lang="en-US" sz="1800" kern="1200" dirty="0">
              <a:latin typeface="+mn-lt"/>
            </a:rPr>
            <a:t> en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151103"/>
        <a:ext cx="4394080" cy="1213217"/>
      </dsp:txXfrm>
    </dsp:sp>
    <dsp:sp modelId="{9FF88C99-34FD-4454-86C6-9E24C64A9E06}">
      <dsp:nvSpPr>
        <dsp:cNvPr id="0" name=""/>
        <dsp:cNvSpPr/>
      </dsp:nvSpPr>
      <dsp:spPr>
        <a:xfrm>
          <a:off x="879871" y="3151103"/>
          <a:ext cx="1213217" cy="121321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59AA-7078-429B-9ADE-40BBBDEC356E}">
      <dsp:nvSpPr>
        <dsp:cNvPr id="0" name=""/>
        <dsp:cNvSpPr/>
      </dsp:nvSpPr>
      <dsp:spPr>
        <a:xfrm>
          <a:off x="0" y="3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sp:txBody>
      <dsp:txXfrm>
        <a:off x="50261" y="50579"/>
        <a:ext cx="8495790" cy="929078"/>
      </dsp:txXfrm>
    </dsp:sp>
    <dsp:sp modelId="{85DD878C-0142-4B62-8B7D-74BD7A91B625}">
      <dsp:nvSpPr>
        <dsp:cNvPr id="0" name=""/>
        <dsp:cNvSpPr/>
      </dsp:nvSpPr>
      <dsp:spPr>
        <a:xfrm>
          <a:off x="0" y="10299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sp:txBody>
      <dsp:txXfrm>
        <a:off x="0" y="1029918"/>
        <a:ext cx="8596312" cy="910800"/>
      </dsp:txXfrm>
    </dsp:sp>
    <dsp:sp modelId="{4AF81EF1-CEB3-4F2A-B215-66FF10DDFC85}">
      <dsp:nvSpPr>
        <dsp:cNvPr id="0" name=""/>
        <dsp:cNvSpPr/>
      </dsp:nvSpPr>
      <dsp:spPr>
        <a:xfrm>
          <a:off x="0" y="19407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261" y="1990979"/>
        <a:ext cx="8495790" cy="929078"/>
      </dsp:txXfrm>
    </dsp:sp>
    <dsp:sp modelId="{9B404ED5-83DF-4280-9C24-ADAA0B3E4462}">
      <dsp:nvSpPr>
        <dsp:cNvPr id="0" name=""/>
        <dsp:cNvSpPr/>
      </dsp:nvSpPr>
      <dsp:spPr>
        <a:xfrm>
          <a:off x="0" y="29703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sp:txBody>
      <dsp:txXfrm>
        <a:off x="0" y="2970318"/>
        <a:ext cx="8596312" cy="910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B22F-3B72-4898-8D5F-AFE16F323D20}">
      <dsp:nvSpPr>
        <dsp:cNvPr id="0" name=""/>
        <dsp:cNvSpPr/>
      </dsp:nvSpPr>
      <dsp:spPr>
        <a:xfrm>
          <a:off x="0" y="552358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sp:txBody>
      <dsp:txXfrm>
        <a:off x="0" y="552358"/>
        <a:ext cx="6954579" cy="1767150"/>
      </dsp:txXfrm>
    </dsp:sp>
    <dsp:sp modelId="{EF720479-375A-43CE-AD25-F026FDE8AC06}">
      <dsp:nvSpPr>
        <dsp:cNvPr id="0" name=""/>
        <dsp:cNvSpPr/>
      </dsp:nvSpPr>
      <dsp:spPr>
        <a:xfrm>
          <a:off x="347728" y="50518"/>
          <a:ext cx="4868205" cy="1003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sp:txBody>
      <dsp:txXfrm>
        <a:off x="396724" y="99514"/>
        <a:ext cx="4770213" cy="905688"/>
      </dsp:txXfrm>
    </dsp:sp>
    <dsp:sp modelId="{2AC3D49F-58F5-487B-B6B7-B51AEAA6CA41}">
      <dsp:nvSpPr>
        <dsp:cNvPr id="0" name=""/>
        <dsp:cNvSpPr/>
      </dsp:nvSpPr>
      <dsp:spPr>
        <a:xfrm>
          <a:off x="0" y="3002525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sp:txBody>
      <dsp:txXfrm>
        <a:off x="0" y="3002525"/>
        <a:ext cx="6954579" cy="1767150"/>
      </dsp:txXfrm>
    </dsp:sp>
    <dsp:sp modelId="{F81725F1-F6B8-4A22-9B80-09A915243DCB}">
      <dsp:nvSpPr>
        <dsp:cNvPr id="0" name=""/>
        <dsp:cNvSpPr/>
      </dsp:nvSpPr>
      <dsp:spPr>
        <a:xfrm>
          <a:off x="352600" y="2521145"/>
          <a:ext cx="4868205" cy="1004252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sp:txBody>
      <dsp:txXfrm>
        <a:off x="401624" y="2570169"/>
        <a:ext cx="4770157" cy="9062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016680" y="1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98"/>
        <a:ext cx="2928669" cy="891484"/>
      </dsp:txXfrm>
    </dsp:sp>
    <dsp:sp modelId="{C051B700-2B71-4DEF-A500-EC6AD206B319}">
      <dsp:nvSpPr>
        <dsp:cNvPr id="0" name=""/>
        <dsp:cNvSpPr/>
      </dsp:nvSpPr>
      <dsp:spPr>
        <a:xfrm>
          <a:off x="570937" y="1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016680" y="11577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157798"/>
        <a:ext cx="2928669" cy="891484"/>
      </dsp:txXfrm>
    </dsp:sp>
    <dsp:sp modelId="{7EB58091-3441-4CE2-B922-35CCDFA26016}">
      <dsp:nvSpPr>
        <dsp:cNvPr id="0" name=""/>
        <dsp:cNvSpPr/>
      </dsp:nvSpPr>
      <dsp:spPr>
        <a:xfrm>
          <a:off x="570937" y="11577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016680" y="23153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2315397"/>
        <a:ext cx="2928669" cy="891484"/>
      </dsp:txXfrm>
    </dsp:sp>
    <dsp:sp modelId="{9FF88C99-34FD-4454-86C6-9E24C64A9E06}">
      <dsp:nvSpPr>
        <dsp:cNvPr id="0" name=""/>
        <dsp:cNvSpPr/>
      </dsp:nvSpPr>
      <dsp:spPr>
        <a:xfrm>
          <a:off x="570937" y="2315397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D16EBE8-A22A-4B53-AA3C-2E667B340C5D}">
      <dsp:nvSpPr>
        <dsp:cNvPr id="0" name=""/>
        <dsp:cNvSpPr/>
      </dsp:nvSpPr>
      <dsp:spPr>
        <a:xfrm rot="10800000">
          <a:off x="1016680" y="34729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3472997"/>
        <a:ext cx="2928669" cy="891484"/>
      </dsp:txXfrm>
    </dsp:sp>
    <dsp:sp modelId="{2D44E793-02F3-4DDC-BC52-FA1AC05F4D89}">
      <dsp:nvSpPr>
        <dsp:cNvPr id="0" name=""/>
        <dsp:cNvSpPr/>
      </dsp:nvSpPr>
      <dsp:spPr>
        <a:xfrm>
          <a:off x="570937" y="3472997"/>
          <a:ext cx="891484" cy="89148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+mn-lt"/>
              </a:rPr>
              <a:t>Datos multivariantes</a:t>
            </a:r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Univariantes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una sola variable aleatoria</a:t>
                </a: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estudiantes.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nivel de llenado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botellas de agua.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ciudad de nacimiento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los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participantes de una encuesta.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25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variables aleatorias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Características que se pueden medir simultáneamente sobre los </a:t>
                </a:r>
                <a14:m>
                  <m:oMath xmlns:m="http://schemas.openxmlformats.org/officeDocument/2006/math"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participantes de una encuesta: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Altura, peso, edad, lugar de residencia, etc.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errar llave 3">
            <a:extLst>
              <a:ext uri="{FF2B5EF4-FFF2-40B4-BE49-F238E27FC236}">
                <a16:creationId xmlns:a16="http://schemas.microsoft.com/office/drawing/2014/main" id="{D4E97B81-FC53-45AB-AFA4-4CB8CF9BA4DE}"/>
              </a:ext>
            </a:extLst>
          </p:cNvPr>
          <p:cNvSpPr/>
          <p:nvPr/>
        </p:nvSpPr>
        <p:spPr>
          <a:xfrm rot="16200000">
            <a:off x="5067235" y="978416"/>
            <a:ext cx="549578" cy="3400922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7016A70E-322C-4BED-9C81-06CC0201E46C}"/>
              </a:ext>
            </a:extLst>
          </p:cNvPr>
          <p:cNvSpPr/>
          <p:nvPr/>
        </p:nvSpPr>
        <p:spPr>
          <a:xfrm rot="10800000">
            <a:off x="2444651" y="3429000"/>
            <a:ext cx="540084" cy="1642980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EC07FA-ABF0-4086-84F7-813DEE7D06E3}"/>
              </a:ext>
            </a:extLst>
          </p:cNvPr>
          <p:cNvSpPr txBox="1"/>
          <p:nvPr/>
        </p:nvSpPr>
        <p:spPr>
          <a:xfrm>
            <a:off x="4806630" y="1928172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68212F8-8FAD-4CFC-83D4-8F756FD628BF}"/>
              </a:ext>
            </a:extLst>
          </p:cNvPr>
          <p:cNvSpPr txBox="1"/>
          <p:nvPr/>
        </p:nvSpPr>
        <p:spPr>
          <a:xfrm rot="16200000">
            <a:off x="830074" y="4065824"/>
            <a:ext cx="21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 MUESTRAL</a:t>
            </a:r>
          </a:p>
        </p:txBody>
      </p:sp>
    </p:spTree>
    <p:extLst>
      <p:ext uri="{BB962C8B-B14F-4D97-AF65-F5344CB8AC3E}">
        <p14:creationId xmlns:p14="http://schemas.microsoft.com/office/powerpoint/2010/main" val="172012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5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filas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11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868816" y="-1"/>
            <a:ext cx="73946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7333" y="330690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Los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objetivos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 del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análisis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multivariante de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datos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son: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489126"/>
              </p:ext>
            </p:extLst>
          </p:nvPr>
        </p:nvGraphicFramePr>
        <p:xfrm>
          <a:off x="-343622" y="1982181"/>
          <a:ext cx="7063736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3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Tipos de variables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605821"/>
              </p:ext>
            </p:extLst>
          </p:nvPr>
        </p:nvGraphicFramePr>
        <p:xfrm>
          <a:off x="677690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0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5" y="167472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cuantitativas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684924"/>
              </p:ext>
            </p:extLst>
          </p:nvPr>
        </p:nvGraphicFramePr>
        <p:xfrm>
          <a:off x="4994005" y="1013171"/>
          <a:ext cx="6954579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60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Resumen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Asumimos que hemos observado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univariantes en un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elementos que son nuestra muestra obtenida a partir de una población.  </a:t>
                </a:r>
                <a:r>
                  <a:rPr lang="es-E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forman una variable aleatoria multivariante:</a:t>
                </a: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  <a:blipFill>
                <a:blip r:embed="rId2"/>
                <a:stretch>
                  <a:fillRect l="-709" t="-9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48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25" y="0"/>
            <a:ext cx="8181475" cy="6858000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68901" y="181428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B0F0"/>
                </a:solidFill>
                <a:latin typeface="+mn-lt"/>
              </a:rPr>
              <a:t>Iris dataset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990069"/>
              </p:ext>
            </p:extLst>
          </p:nvPr>
        </p:nvGraphicFramePr>
        <p:xfrm>
          <a:off x="-402314" y="1443790"/>
          <a:ext cx="4739159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64E2BCE-0119-4D6A-B07E-AECED5097C4F}"/>
              </a:ext>
            </a:extLst>
          </p:cNvPr>
          <p:cNvCxnSpPr>
            <a:cxnSpLocks/>
          </p:cNvCxnSpPr>
          <p:nvPr/>
        </p:nvCxnSpPr>
        <p:spPr>
          <a:xfrm>
            <a:off x="7122695" y="1844842"/>
            <a:ext cx="465221" cy="465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840A1B-416B-4088-B4FC-662B45FABBC9}"/>
              </a:ext>
            </a:extLst>
          </p:cNvPr>
          <p:cNvCxnSpPr>
            <a:cxnSpLocks/>
          </p:cNvCxnSpPr>
          <p:nvPr/>
        </p:nvCxnSpPr>
        <p:spPr>
          <a:xfrm flipH="1">
            <a:off x="9836679" y="2101515"/>
            <a:ext cx="478395" cy="417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B3305F-4231-426E-806F-513815D541E7}"/>
              </a:ext>
            </a:extLst>
          </p:cNvPr>
          <p:cNvSpPr txBox="1"/>
          <p:nvPr/>
        </p:nvSpPr>
        <p:spPr>
          <a:xfrm>
            <a:off x="6689558" y="1475874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pétalo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7CD52F-8BEF-40F5-8718-01D3911E9B04}"/>
              </a:ext>
            </a:extLst>
          </p:cNvPr>
          <p:cNvSpPr txBox="1"/>
          <p:nvPr/>
        </p:nvSpPr>
        <p:spPr>
          <a:xfrm>
            <a:off x="10124095" y="173218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sépalo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4890BEB-68CE-4F40-9123-EEEE2C4BF8CF}"/>
              </a:ext>
            </a:extLst>
          </p:cNvPr>
          <p:cNvSpPr txBox="1"/>
          <p:nvPr/>
        </p:nvSpPr>
        <p:spPr>
          <a:xfrm>
            <a:off x="1781612" y="6124323"/>
            <a:ext cx="111620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150 flores</a:t>
            </a:r>
          </a:p>
        </p:txBody>
      </p:sp>
    </p:spTree>
    <p:extLst>
      <p:ext uri="{BB962C8B-B14F-4D97-AF65-F5344CB8AC3E}">
        <p14:creationId xmlns:p14="http://schemas.microsoft.com/office/powerpoint/2010/main" val="33152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048E74-15F2-4357-A546-3DB1A1E4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97D5BC4-F549-4A39-9581-63BC2FAF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971" y="3695554"/>
            <a:ext cx="2358006" cy="1325563"/>
          </a:xfrm>
        </p:spPr>
        <p:txBody>
          <a:bodyPr/>
          <a:lstStyle/>
          <a:p>
            <a:r>
              <a:rPr lang="es-ES" dirty="0">
                <a:latin typeface="+mn-lt"/>
              </a:rPr>
              <a:t>Medicina</a:t>
            </a:r>
          </a:p>
        </p:txBody>
      </p:sp>
    </p:spTree>
    <p:extLst>
      <p:ext uri="{BB962C8B-B14F-4D97-AF65-F5344CB8AC3E}">
        <p14:creationId xmlns:p14="http://schemas.microsoft.com/office/powerpoint/2010/main" val="415046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4F8B1B2-1CC5-48E7-B6A9-C3A7D1C7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DFF514-DB78-485B-A0D0-3F48C61F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+mn-lt"/>
              </a:rPr>
              <a:t>Detección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+mn-lt"/>
              </a:rPr>
              <a:t>cáncer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444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21B13C-1035-4CD4-8917-CBEA27027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C25B5B-A0FD-42C3-8B3A-F7803A08BFF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solidFill>
                  <a:srgbClr val="FFFFFF"/>
                </a:solidFill>
                <a:ea typeface="+mj-ea"/>
                <a:cs typeface="+mj-cs"/>
              </a:rPr>
              <a:t>Neurociencias</a:t>
            </a:r>
            <a:endParaRPr lang="en-US" sz="80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4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BF48E7-FBC9-454A-97AE-477275A6E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3330A3F-EFA8-4874-8789-D96DBE3F36AE}"/>
              </a:ext>
            </a:extLst>
          </p:cNvPr>
          <p:cNvSpPr txBox="1"/>
          <p:nvPr/>
        </p:nvSpPr>
        <p:spPr>
          <a:xfrm>
            <a:off x="9266844" y="242917"/>
            <a:ext cx="2752354" cy="2709275"/>
          </a:xfrm>
          <a:prstGeom prst="ellipse">
            <a:avLst/>
          </a:prstGeom>
          <a:solidFill>
            <a:schemeClr val="bg2">
              <a:lumMod val="10000"/>
            </a:schemeClr>
          </a:solidFill>
          <a:ln w="174625" cmpd="thinThick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Functional Magnetic Resonance Imaging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fMRI</a:t>
            </a:r>
          </a:p>
        </p:txBody>
      </p:sp>
    </p:spTree>
    <p:extLst>
      <p:ext uri="{BB962C8B-B14F-4D97-AF65-F5344CB8AC3E}">
        <p14:creationId xmlns:p14="http://schemas.microsoft.com/office/powerpoint/2010/main" val="37315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C4DA439-1774-48EE-9BB8-9E1526225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61D20C-D7E8-484E-8AC3-69D94225FEB6}"/>
              </a:ext>
            </a:extLst>
          </p:cNvPr>
          <p:cNvSpPr txBox="1"/>
          <p:nvPr/>
        </p:nvSpPr>
        <p:spPr>
          <a:xfrm>
            <a:off x="9509349" y="202441"/>
            <a:ext cx="25178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Geoquímica 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Medioambiente</a:t>
            </a:r>
          </a:p>
        </p:txBody>
      </p:sp>
    </p:spTree>
    <p:extLst>
      <p:ext uri="{BB962C8B-B14F-4D97-AF65-F5344CB8AC3E}">
        <p14:creationId xmlns:p14="http://schemas.microsoft.com/office/powerpoint/2010/main" val="252238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F3F854-C3BB-4E53-B7D1-EAD9ED9F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8155E8-32A7-4F64-B3DE-1421D3FA8163}"/>
              </a:ext>
            </a:extLst>
          </p:cNvPr>
          <p:cNvSpPr txBox="1"/>
          <p:nvPr/>
        </p:nvSpPr>
        <p:spPr>
          <a:xfrm>
            <a:off x="8096774" y="5423694"/>
            <a:ext cx="327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Finanzas</a:t>
            </a:r>
          </a:p>
        </p:txBody>
      </p:sp>
    </p:spTree>
    <p:extLst>
      <p:ext uri="{BB962C8B-B14F-4D97-AF65-F5344CB8AC3E}">
        <p14:creationId xmlns:p14="http://schemas.microsoft.com/office/powerpoint/2010/main" val="266589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Análisis multivariante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75DA4D-66FD-43B9-9DD0-A32084873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725186"/>
              </p:ext>
            </p:extLst>
          </p:nvPr>
        </p:nvGraphicFramePr>
        <p:xfrm>
          <a:off x="452915" y="537671"/>
          <a:ext cx="9045506" cy="57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Análisis multivariante</a:t>
            </a:r>
          </a:p>
        </p:txBody>
      </p:sp>
      <p:pic>
        <p:nvPicPr>
          <p:cNvPr id="8" name="Marcador de contenido 7" descr="Gráfico circular">
            <a:extLst>
              <a:ext uri="{FF2B5EF4-FFF2-40B4-BE49-F238E27FC236}">
                <a16:creationId xmlns:a16="http://schemas.microsoft.com/office/drawing/2014/main" id="{895B40EF-D397-44FD-BBF4-633F31B00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778" y="1967379"/>
            <a:ext cx="2042559" cy="2042559"/>
          </a:xfrm>
        </p:spPr>
      </p:pic>
      <p:pic>
        <p:nvPicPr>
          <p:cNvPr id="10" name="Gráfico 9" descr="Cabeza con engranajes">
            <a:extLst>
              <a:ext uri="{FF2B5EF4-FFF2-40B4-BE49-F238E27FC236}">
                <a16:creationId xmlns:a16="http://schemas.microsoft.com/office/drawing/2014/main" id="{B3C33B8B-AAC0-41D3-AD0A-E1714B370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2026873"/>
            <a:ext cx="1949042" cy="198306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F80CF2F-9131-406E-A587-E883B4BE72AA}"/>
              </a:ext>
            </a:extLst>
          </p:cNvPr>
          <p:cNvSpPr/>
          <p:nvPr/>
        </p:nvSpPr>
        <p:spPr>
          <a:xfrm>
            <a:off x="1775418" y="4342825"/>
            <a:ext cx="3615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Minería</a:t>
            </a:r>
            <a:endParaRPr lang="es-ES" sz="3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FE88C7-CE56-4E4B-BFED-8B2A85989C2C}"/>
              </a:ext>
            </a:extLst>
          </p:cNvPr>
          <p:cNvSpPr/>
          <p:nvPr/>
        </p:nvSpPr>
        <p:spPr>
          <a:xfrm>
            <a:off x="6164418" y="4342825"/>
            <a:ext cx="3615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Inferencia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98889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347</Words>
  <Application>Microsoft Office PowerPoint</Application>
  <PresentationFormat>Panorámica</PresentationFormat>
  <Paragraphs>88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Datos multivariantes</vt:lpstr>
      <vt:lpstr>Medicina</vt:lpstr>
      <vt:lpstr>Detección de cáncer</vt:lpstr>
      <vt:lpstr>Presentación de PowerPoint</vt:lpstr>
      <vt:lpstr>Presentación de PowerPoint</vt:lpstr>
      <vt:lpstr>Presentación de PowerPoint</vt:lpstr>
      <vt:lpstr>Presentación de PowerPoint</vt:lpstr>
      <vt:lpstr>Análisis multivariante</vt:lpstr>
      <vt:lpstr>Análisis multivariante</vt:lpstr>
      <vt:lpstr>Datos Univariantes</vt:lpstr>
      <vt:lpstr>Datos Multivariantes</vt:lpstr>
      <vt:lpstr>Datos Multivariantes</vt:lpstr>
      <vt:lpstr>Datos Multivariantes</vt:lpstr>
      <vt:lpstr>Datos Multivariantes</vt:lpstr>
      <vt:lpstr>Los objetivos del análisis multivariante de datos son:</vt:lpstr>
      <vt:lpstr>Tipos de variables</vt:lpstr>
      <vt:lpstr>Variables cuantitativas</vt:lpstr>
      <vt:lpstr>Resumen</vt:lpstr>
      <vt:lpstr>Iris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Datos multivariantes</dc:title>
  <dc:creator>Elisa Cabana</dc:creator>
  <cp:lastModifiedBy>Elisa Cabana</cp:lastModifiedBy>
  <cp:revision>20</cp:revision>
  <dcterms:created xsi:type="dcterms:W3CDTF">2019-10-29T17:12:32Z</dcterms:created>
  <dcterms:modified xsi:type="dcterms:W3CDTF">2020-03-17T19:38:23Z</dcterms:modified>
</cp:coreProperties>
</file>